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97743CE-4DCF-4C95-8E6A-0D6606F77027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2A06372-A83D-4B65-8D52-74B11A237CCF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43CE-4DCF-4C95-8E6A-0D6606F77027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6372-A83D-4B65-8D52-74B11A237C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43CE-4DCF-4C95-8E6A-0D6606F77027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6372-A83D-4B65-8D52-74B11A237C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43CE-4DCF-4C95-8E6A-0D6606F77027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6372-A83D-4B65-8D52-74B11A237C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43CE-4DCF-4C95-8E6A-0D6606F77027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6372-A83D-4B65-8D52-74B11A237C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43CE-4DCF-4C95-8E6A-0D6606F77027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6372-A83D-4B65-8D52-74B11A237CCF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43CE-4DCF-4C95-8E6A-0D6606F77027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6372-A83D-4B65-8D52-74B11A237C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43CE-4DCF-4C95-8E6A-0D6606F77027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6372-A83D-4B65-8D52-74B11A237C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43CE-4DCF-4C95-8E6A-0D6606F77027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6372-A83D-4B65-8D52-74B11A237C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43CE-4DCF-4C95-8E6A-0D6606F77027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6372-A83D-4B65-8D52-74B11A237CCF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43CE-4DCF-4C95-8E6A-0D6606F77027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6372-A83D-4B65-8D52-74B11A237C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97743CE-4DCF-4C95-8E6A-0D6606F77027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2A06372-A83D-4B65-8D52-74B11A237CC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The real IRA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Laura and </a:t>
            </a:r>
            <a:r>
              <a:rPr lang="en-AU" dirty="0" err="1" smtClean="0"/>
              <a:t>Steph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6632"/>
            <a:ext cx="3096344" cy="203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63098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When and How it began?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/>
              <a:t/>
            </a:r>
            <a:br>
              <a:rPr lang="en-AU"/>
            </a:br>
            <a:r>
              <a:rPr lang="en-AU" smtClean="0"/>
              <a:t>The </a:t>
            </a:r>
            <a:r>
              <a:rPr lang="en-AU" dirty="0"/>
              <a:t>Real IRA (RIRA) was formed in 1997 by conservatives who opposed the Provisional IRA and Sinn Fein, </a:t>
            </a:r>
            <a:endParaRPr lang="en-AU" dirty="0" smtClean="0"/>
          </a:p>
          <a:p>
            <a:r>
              <a:rPr lang="en-AU" dirty="0" smtClean="0"/>
              <a:t>after </a:t>
            </a:r>
            <a:r>
              <a:rPr lang="en-AU" dirty="0"/>
              <a:t>they accepted the Good Friday Agreement which was supposed to end hostilities. </a:t>
            </a:r>
            <a:endParaRPr lang="en-AU" dirty="0" smtClean="0"/>
          </a:p>
          <a:p>
            <a:r>
              <a:rPr lang="en-AU" dirty="0" smtClean="0"/>
              <a:t>Michael </a:t>
            </a:r>
            <a:r>
              <a:rPr lang="en-AU" dirty="0" err="1"/>
              <a:t>McKevitt</a:t>
            </a:r>
            <a:r>
              <a:rPr lang="en-AU" dirty="0"/>
              <a:t>, an Irish Republican, founded the group. </a:t>
            </a:r>
            <a:endParaRPr lang="en-AU" dirty="0" smtClean="0"/>
          </a:p>
          <a:p>
            <a:r>
              <a:rPr lang="en-AU" dirty="0" smtClean="0"/>
              <a:t>He </a:t>
            </a:r>
            <a:r>
              <a:rPr lang="en-AU" dirty="0"/>
              <a:t>was in charge of the provisional IRA’s armoury before he split over the IRA’s new peace policy. </a:t>
            </a:r>
            <a:endParaRPr lang="en-AU" dirty="0" smtClean="0"/>
          </a:p>
          <a:p>
            <a:r>
              <a:rPr lang="en-AU" dirty="0" smtClean="0"/>
              <a:t>The </a:t>
            </a:r>
            <a:r>
              <a:rPr lang="en-AU" dirty="0"/>
              <a:t>Real IRA wanted to stop the peace process and further the reunification movement by continuing terrorist activities aimed at the British. </a:t>
            </a:r>
            <a:endParaRPr lang="en-AU" dirty="0" smtClean="0"/>
          </a:p>
          <a:p>
            <a:r>
              <a:rPr lang="en-AU" dirty="0" smtClean="0"/>
              <a:t>The </a:t>
            </a:r>
            <a:r>
              <a:rPr lang="en-AU" dirty="0"/>
              <a:t>Real IRA is estimated to have 100-200 active members. </a:t>
            </a:r>
            <a:br>
              <a:rPr lang="en-AU" dirty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94706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/>
            </a:r>
            <a:br>
              <a:rPr lang="en-AU" dirty="0"/>
            </a:br>
            <a:r>
              <a:rPr lang="en-AU" dirty="0"/>
              <a:t>Bombings/Attacks: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/>
              <a:t/>
            </a:r>
            <a:br>
              <a:rPr lang="en-AU" dirty="0"/>
            </a:br>
            <a:r>
              <a:rPr lang="en-AU" dirty="0"/>
              <a:t>The RIRA was responsible for the </a:t>
            </a:r>
            <a:r>
              <a:rPr lang="en-AU" dirty="0" err="1"/>
              <a:t>Omagh</a:t>
            </a:r>
            <a:r>
              <a:rPr lang="en-AU" dirty="0"/>
              <a:t> bombing on 15</a:t>
            </a:r>
            <a:r>
              <a:rPr lang="en-AU" baseline="30000" dirty="0"/>
              <a:t>th</a:t>
            </a:r>
            <a:r>
              <a:rPr lang="en-AU" dirty="0"/>
              <a:t> August 1998. </a:t>
            </a:r>
            <a:endParaRPr lang="en-AU" dirty="0" smtClean="0"/>
          </a:p>
          <a:p>
            <a:r>
              <a:rPr lang="en-AU" dirty="0" smtClean="0"/>
              <a:t>They </a:t>
            </a:r>
            <a:r>
              <a:rPr lang="en-AU" dirty="0"/>
              <a:t>set off a 500 pound car bomb, in the Northern Ireland town of </a:t>
            </a:r>
            <a:r>
              <a:rPr lang="en-AU" dirty="0" err="1"/>
              <a:t>Omagh</a:t>
            </a:r>
            <a:r>
              <a:rPr lang="en-AU" dirty="0"/>
              <a:t> in which 29 civilians died</a:t>
            </a:r>
            <a:r>
              <a:rPr lang="en-AU" dirty="0" smtClean="0"/>
              <a:t>.</a:t>
            </a:r>
          </a:p>
          <a:p>
            <a:r>
              <a:rPr lang="en-AU" dirty="0" smtClean="0"/>
              <a:t> </a:t>
            </a:r>
            <a:r>
              <a:rPr lang="en-AU" dirty="0"/>
              <a:t>The Real IRA later apologised for the bombing saying it had intended only to hit commercial targets. </a:t>
            </a:r>
            <a:endParaRPr lang="en-AU" dirty="0" smtClean="0"/>
          </a:p>
          <a:p>
            <a:r>
              <a:rPr lang="en-AU" dirty="0" smtClean="0"/>
              <a:t>It </a:t>
            </a:r>
            <a:r>
              <a:rPr lang="en-AU" dirty="0"/>
              <a:t>later called a ceasefire to all military operations. </a:t>
            </a:r>
            <a:endParaRPr lang="en-AU" dirty="0" smtClean="0"/>
          </a:p>
          <a:p>
            <a:r>
              <a:rPr lang="en-AU" dirty="0" smtClean="0"/>
              <a:t>The </a:t>
            </a:r>
            <a:r>
              <a:rPr lang="en-AU" dirty="0"/>
              <a:t>group resumed terrorist operations early in 2000.</a:t>
            </a:r>
            <a:br>
              <a:rPr lang="en-AU" dirty="0"/>
            </a:br>
            <a:r>
              <a:rPr lang="en-AU" dirty="0"/>
              <a:t/>
            </a:r>
            <a:br>
              <a:rPr lang="en-AU" dirty="0"/>
            </a:b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836712"/>
            <a:ext cx="27622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1413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268760"/>
            <a:ext cx="6777317" cy="4563869"/>
          </a:xfrm>
        </p:spPr>
        <p:txBody>
          <a:bodyPr>
            <a:normAutofit fontScale="92500" lnSpcReduction="20000"/>
          </a:bodyPr>
          <a:lstStyle/>
          <a:p>
            <a:r>
              <a:rPr lang="en-AU" dirty="0"/>
              <a:t>military operations. The group resumed terrorist operations early in </a:t>
            </a:r>
            <a:r>
              <a:rPr lang="en-AU" dirty="0" smtClean="0"/>
              <a:t>2000.</a:t>
            </a:r>
          </a:p>
          <a:p>
            <a:r>
              <a:rPr lang="en-AU" dirty="0" smtClean="0"/>
              <a:t>The </a:t>
            </a:r>
            <a:r>
              <a:rPr lang="en-AU" dirty="0"/>
              <a:t>last fatal attack carried out by the Real IRA was in August 2002, when a construction worker was killed at a British Army Base in London. </a:t>
            </a:r>
            <a:endParaRPr lang="en-AU" dirty="0" smtClean="0"/>
          </a:p>
          <a:p>
            <a:r>
              <a:rPr lang="en-AU" dirty="0" smtClean="0"/>
              <a:t>The </a:t>
            </a:r>
            <a:r>
              <a:rPr lang="en-AU" dirty="0"/>
              <a:t>most recent attack by the Real IRA in November 2007, two policemen in Northern </a:t>
            </a:r>
            <a:r>
              <a:rPr lang="en-AU" dirty="0" smtClean="0"/>
              <a:t>I</a:t>
            </a:r>
          </a:p>
          <a:p>
            <a:r>
              <a:rPr lang="en-AU" dirty="0" err="1" smtClean="0"/>
              <a:t>reland</a:t>
            </a:r>
            <a:r>
              <a:rPr lang="en-AU" dirty="0" smtClean="0"/>
              <a:t> </a:t>
            </a:r>
            <a:r>
              <a:rPr lang="en-AU" dirty="0"/>
              <a:t>were wounded in two armed attacks.</a:t>
            </a:r>
            <a:br>
              <a:rPr lang="en-AU" dirty="0"/>
            </a:br>
            <a:endParaRPr lang="en-AU" dirty="0" smtClean="0"/>
          </a:p>
          <a:p>
            <a:r>
              <a:rPr lang="en-AU" dirty="0" err="1" smtClean="0"/>
              <a:t>McKevitt</a:t>
            </a:r>
            <a:r>
              <a:rPr lang="en-AU" dirty="0" smtClean="0"/>
              <a:t> </a:t>
            </a:r>
            <a:r>
              <a:rPr lang="en-AU" dirty="0"/>
              <a:t>was arrested in March 2001 by Irish authorities, </a:t>
            </a:r>
            <a:endParaRPr lang="en-AU" dirty="0" smtClean="0"/>
          </a:p>
          <a:p>
            <a:r>
              <a:rPr lang="en-AU" dirty="0" smtClean="0"/>
              <a:t>convicted </a:t>
            </a:r>
            <a:r>
              <a:rPr lang="en-AU" dirty="0"/>
              <a:t>in August 2003, and is currently serving </a:t>
            </a:r>
            <a:endParaRPr lang="en-AU" dirty="0" smtClean="0"/>
          </a:p>
          <a:p>
            <a:r>
              <a:rPr lang="en-AU" dirty="0" smtClean="0"/>
              <a:t> </a:t>
            </a:r>
            <a:r>
              <a:rPr lang="en-AU" dirty="0"/>
              <a:t>twenty-year sentence in an Irish jail.</a:t>
            </a:r>
          </a:p>
        </p:txBody>
      </p:sp>
    </p:spTree>
    <p:extLst>
      <p:ext uri="{BB962C8B-B14F-4D97-AF65-F5344CB8AC3E}">
        <p14:creationId xmlns:p14="http://schemas.microsoft.com/office/powerpoint/2010/main" val="1970273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</TotalTime>
  <Words>79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The real IRA</vt:lpstr>
      <vt:lpstr>When and How it began?</vt:lpstr>
      <vt:lpstr> Bombings/Attacks:</vt:lpstr>
      <vt:lpstr>PowerPoint Presentation</vt:lpstr>
    </vt:vector>
  </TitlesOfParts>
  <Company>Tara Anglican School for Girls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IRA</dc:title>
  <dc:creator>Stephanie Troost</dc:creator>
  <cp:lastModifiedBy>Stephanie Troost</cp:lastModifiedBy>
  <cp:revision>4</cp:revision>
  <dcterms:created xsi:type="dcterms:W3CDTF">2012-07-24T23:39:50Z</dcterms:created>
  <dcterms:modified xsi:type="dcterms:W3CDTF">2012-07-25T00:03:22Z</dcterms:modified>
</cp:coreProperties>
</file>